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70" r:id="rId5"/>
    <p:sldId id="264" r:id="rId6"/>
    <p:sldId id="265" r:id="rId7"/>
    <p:sldId id="266" r:id="rId8"/>
    <p:sldId id="267" r:id="rId9"/>
    <p:sldId id="268" r:id="rId10"/>
    <p:sldId id="275" r:id="rId11"/>
    <p:sldId id="276" r:id="rId12"/>
    <p:sldId id="277" r:id="rId13"/>
    <p:sldId id="269" r:id="rId14"/>
    <p:sldId id="278" r:id="rId15"/>
    <p:sldId id="279" r:id="rId16"/>
    <p:sldId id="271" r:id="rId17"/>
  </p:sldIdLst>
  <p:sldSz cx="12192000" cy="6858000"/>
  <p:notesSz cx="6858000" cy="9144000"/>
  <p:embeddedFontLst>
    <p:embeddedFont>
      <p:font typeface="Press Start 2P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53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slide" Target="slide7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slide" Target="slide7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5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4352756" y="3228945"/>
            <a:ext cx="348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Planejamento</a:t>
            </a:r>
            <a:endParaRPr lang="en-IN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7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618671" y="1053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o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tema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6" y="2213120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prazer por este tema despertou, Como está inserido no seu dia a dia e por que escolhi 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7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5195752" y="105358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Valores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6" y="2213120"/>
            <a:ext cx="7018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Desmontrar</a:t>
            </a: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 valores nesse projeto 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28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1461538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734088" y="16436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Dificuldade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682444" y="2863460"/>
            <a:ext cx="90452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Contar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dificuldade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enfrentada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1461538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964921" y="16436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Superação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682444" y="2863460"/>
            <a:ext cx="90452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Contar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superação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enfrentada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7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Agradecimentos</a:t>
            </a:r>
            <a:endParaRPr lang="en-IN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4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2925901" y="2027999"/>
            <a:ext cx="634019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Obrigado</a:t>
            </a:r>
            <a:endParaRPr lang="en-IN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311171" y="470248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Recomeçar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849504" y="1053584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!</a:t>
            </a: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6" y="2213120"/>
            <a:ext cx="70180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Contextualização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o que é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78EF0EB-27E4-1DC5-DE87-187DAA5C9B34}"/>
              </a:ext>
            </a:extLst>
          </p:cNvPr>
          <p:cNvSpPr/>
          <p:nvPr/>
        </p:nvSpPr>
        <p:spPr>
          <a:xfrm>
            <a:off x="2400216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A1E2B3-24FA-6A0C-A7A5-44480B6931C2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0EB4-8113-2C3F-A5E2-2D6F9B2826DE}"/>
              </a:ext>
            </a:extLst>
          </p:cNvPr>
          <p:cNvSpPr txBox="1"/>
          <p:nvPr/>
        </p:nvSpPr>
        <p:spPr>
          <a:xfrm>
            <a:off x="4618678" y="10535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Outros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8E061-A147-E335-D6C4-5AD8C0C8D17F}"/>
              </a:ext>
            </a:extLst>
          </p:cNvPr>
          <p:cNvSpPr/>
          <p:nvPr/>
        </p:nvSpPr>
        <p:spPr>
          <a:xfrm>
            <a:off x="2427622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5AAF4-3BB5-FB25-3AD4-CCF11FDA0B70}"/>
              </a:ext>
            </a:extLst>
          </p:cNvPr>
          <p:cNvSpPr/>
          <p:nvPr/>
        </p:nvSpPr>
        <p:spPr>
          <a:xfrm>
            <a:off x="4942764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38454-A081-4F87-C182-F9D0FFE1F7D0}"/>
              </a:ext>
            </a:extLst>
          </p:cNvPr>
          <p:cNvSpPr/>
          <p:nvPr/>
        </p:nvSpPr>
        <p:spPr>
          <a:xfrm>
            <a:off x="7457906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13DFFD-E9F2-D62E-0ADC-F3D22EF2635A}"/>
              </a:ext>
            </a:extLst>
          </p:cNvPr>
          <p:cNvGrpSpPr/>
          <p:nvPr/>
        </p:nvGrpSpPr>
        <p:grpSpPr>
          <a:xfrm>
            <a:off x="1503452" y="3429000"/>
            <a:ext cx="462117" cy="470273"/>
            <a:chOff x="1503452" y="3254477"/>
            <a:chExt cx="462117" cy="4702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BE92D-AAC3-5A84-20F8-FE0699FF8880}"/>
                </a:ext>
              </a:extLst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D7049E-4FFE-7820-7DDF-763669D66BC6}"/>
                </a:ext>
              </a:extLst>
            </p:cNvPr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7D776C-CDDE-3798-285A-E3EE6897DABE}"/>
                </a:ext>
              </a:extLst>
            </p:cNvPr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4F5A1-72E0-BD95-31E6-7631B7AD067B}"/>
                </a:ext>
              </a:extLst>
            </p:cNvPr>
            <p:cNvSpPr/>
            <p:nvPr/>
          </p:nvSpPr>
          <p:spPr>
            <a:xfrm>
              <a:off x="1649265" y="3414539"/>
              <a:ext cx="170490" cy="141993"/>
            </a:xfrm>
            <a:custGeom>
              <a:avLst/>
              <a:gdLst>
                <a:gd name="connsiteX0" fmla="*/ 357202 w 705095"/>
                <a:gd name="connsiteY0" fmla="*/ 0 h 587239"/>
                <a:gd name="connsiteX1" fmla="*/ 475412 w 705095"/>
                <a:gd name="connsiteY1" fmla="*/ 0 h 587239"/>
                <a:gd name="connsiteX2" fmla="*/ 475412 w 705095"/>
                <a:gd name="connsiteY2" fmla="*/ 118210 h 587239"/>
                <a:gd name="connsiteX3" fmla="*/ 474563 w 705095"/>
                <a:gd name="connsiteY3" fmla="*/ 118210 h 587239"/>
                <a:gd name="connsiteX4" fmla="*/ 474563 w 705095"/>
                <a:gd name="connsiteY4" fmla="*/ 235050 h 587239"/>
                <a:gd name="connsiteX5" fmla="*/ 705095 w 705095"/>
                <a:gd name="connsiteY5" fmla="*/ 235050 h 587239"/>
                <a:gd name="connsiteX6" fmla="*/ 705095 w 705095"/>
                <a:gd name="connsiteY6" fmla="*/ 349350 h 587239"/>
                <a:gd name="connsiteX7" fmla="*/ 474563 w 705095"/>
                <a:gd name="connsiteY7" fmla="*/ 349350 h 587239"/>
                <a:gd name="connsiteX8" fmla="*/ 474563 w 705095"/>
                <a:gd name="connsiteY8" fmla="*/ 582782 h 587239"/>
                <a:gd name="connsiteX9" fmla="*/ 473009 w 705095"/>
                <a:gd name="connsiteY9" fmla="*/ 581780 h 587239"/>
                <a:gd name="connsiteX10" fmla="*/ 473009 w 705095"/>
                <a:gd name="connsiteY10" fmla="*/ 587239 h 587239"/>
                <a:gd name="connsiteX11" fmla="*/ 354799 w 705095"/>
                <a:gd name="connsiteY11" fmla="*/ 587239 h 587239"/>
                <a:gd name="connsiteX12" fmla="*/ 354799 w 705095"/>
                <a:gd name="connsiteY12" fmla="*/ 523247 h 587239"/>
                <a:gd name="connsiteX13" fmla="*/ 265256 w 705095"/>
                <a:gd name="connsiteY13" fmla="*/ 523247 h 587239"/>
                <a:gd name="connsiteX14" fmla="*/ 265256 w 705095"/>
                <a:gd name="connsiteY14" fmla="*/ 459255 h 587239"/>
                <a:gd name="connsiteX15" fmla="*/ 176398 w 705095"/>
                <a:gd name="connsiteY15" fmla="*/ 459255 h 587239"/>
                <a:gd name="connsiteX16" fmla="*/ 176398 w 705095"/>
                <a:gd name="connsiteY16" fmla="*/ 396072 h 587239"/>
                <a:gd name="connsiteX17" fmla="*/ 103389 w 705095"/>
                <a:gd name="connsiteY17" fmla="*/ 396072 h 587239"/>
                <a:gd name="connsiteX18" fmla="*/ 103389 w 705095"/>
                <a:gd name="connsiteY18" fmla="*/ 349867 h 587239"/>
                <a:gd name="connsiteX19" fmla="*/ 0 w 705095"/>
                <a:gd name="connsiteY19" fmla="*/ 349867 h 587239"/>
                <a:gd name="connsiteX20" fmla="*/ 0 w 705095"/>
                <a:gd name="connsiteY20" fmla="*/ 231657 h 587239"/>
                <a:gd name="connsiteX21" fmla="*/ 103389 w 705095"/>
                <a:gd name="connsiteY21" fmla="*/ 231657 h 587239"/>
                <a:gd name="connsiteX22" fmla="*/ 103389 w 705095"/>
                <a:gd name="connsiteY22" fmla="*/ 172552 h 587239"/>
                <a:gd name="connsiteX23" fmla="*/ 176398 w 705095"/>
                <a:gd name="connsiteY23" fmla="*/ 172552 h 587239"/>
                <a:gd name="connsiteX24" fmla="*/ 176398 w 705095"/>
                <a:gd name="connsiteY24" fmla="*/ 118210 h 587239"/>
                <a:gd name="connsiteX25" fmla="*/ 266800 w 705095"/>
                <a:gd name="connsiteY25" fmla="*/ 118210 h 587239"/>
                <a:gd name="connsiteX26" fmla="*/ 266800 w 705095"/>
                <a:gd name="connsiteY26" fmla="*/ 59105 h 587239"/>
                <a:gd name="connsiteX27" fmla="*/ 357202 w 705095"/>
                <a:gd name="connsiteY27" fmla="*/ 59105 h 5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5095" h="587239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57CA72-144D-0C89-73F9-230BEF44377C}"/>
              </a:ext>
            </a:extLst>
          </p:cNvPr>
          <p:cNvGrpSpPr/>
          <p:nvPr/>
        </p:nvGrpSpPr>
        <p:grpSpPr>
          <a:xfrm flipH="1">
            <a:off x="10225163" y="3429000"/>
            <a:ext cx="462117" cy="470273"/>
            <a:chOff x="1503452" y="3254477"/>
            <a:chExt cx="462117" cy="470273"/>
          </a:xfrm>
        </p:grpSpPr>
        <p:sp>
          <p:nvSpPr>
            <p:cNvPr id="30" name="Rectangle 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2B0C734-048D-18BD-9627-E14C58268E33}"/>
                </a:ext>
              </a:extLst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C7A496-7456-D0EA-6FB4-B8C0C6A32E67}"/>
                </a:ext>
              </a:extLst>
            </p:cNvPr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CD56AB-5AFE-7803-4449-2332521AD6C3}"/>
                </a:ext>
              </a:extLst>
            </p:cNvPr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464243-16ED-B6D4-44AE-E0825B89C0D1}"/>
                </a:ext>
              </a:extLst>
            </p:cNvPr>
            <p:cNvSpPr/>
            <p:nvPr/>
          </p:nvSpPr>
          <p:spPr>
            <a:xfrm>
              <a:off x="1649265" y="3414539"/>
              <a:ext cx="170490" cy="141993"/>
            </a:xfrm>
            <a:custGeom>
              <a:avLst/>
              <a:gdLst>
                <a:gd name="connsiteX0" fmla="*/ 357202 w 705095"/>
                <a:gd name="connsiteY0" fmla="*/ 0 h 587239"/>
                <a:gd name="connsiteX1" fmla="*/ 475412 w 705095"/>
                <a:gd name="connsiteY1" fmla="*/ 0 h 587239"/>
                <a:gd name="connsiteX2" fmla="*/ 475412 w 705095"/>
                <a:gd name="connsiteY2" fmla="*/ 118210 h 587239"/>
                <a:gd name="connsiteX3" fmla="*/ 474563 w 705095"/>
                <a:gd name="connsiteY3" fmla="*/ 118210 h 587239"/>
                <a:gd name="connsiteX4" fmla="*/ 474563 w 705095"/>
                <a:gd name="connsiteY4" fmla="*/ 235050 h 587239"/>
                <a:gd name="connsiteX5" fmla="*/ 705095 w 705095"/>
                <a:gd name="connsiteY5" fmla="*/ 235050 h 587239"/>
                <a:gd name="connsiteX6" fmla="*/ 705095 w 705095"/>
                <a:gd name="connsiteY6" fmla="*/ 349350 h 587239"/>
                <a:gd name="connsiteX7" fmla="*/ 474563 w 705095"/>
                <a:gd name="connsiteY7" fmla="*/ 349350 h 587239"/>
                <a:gd name="connsiteX8" fmla="*/ 474563 w 705095"/>
                <a:gd name="connsiteY8" fmla="*/ 582782 h 587239"/>
                <a:gd name="connsiteX9" fmla="*/ 473009 w 705095"/>
                <a:gd name="connsiteY9" fmla="*/ 581780 h 587239"/>
                <a:gd name="connsiteX10" fmla="*/ 473009 w 705095"/>
                <a:gd name="connsiteY10" fmla="*/ 587239 h 587239"/>
                <a:gd name="connsiteX11" fmla="*/ 354799 w 705095"/>
                <a:gd name="connsiteY11" fmla="*/ 587239 h 587239"/>
                <a:gd name="connsiteX12" fmla="*/ 354799 w 705095"/>
                <a:gd name="connsiteY12" fmla="*/ 523247 h 587239"/>
                <a:gd name="connsiteX13" fmla="*/ 265256 w 705095"/>
                <a:gd name="connsiteY13" fmla="*/ 523247 h 587239"/>
                <a:gd name="connsiteX14" fmla="*/ 265256 w 705095"/>
                <a:gd name="connsiteY14" fmla="*/ 459255 h 587239"/>
                <a:gd name="connsiteX15" fmla="*/ 176398 w 705095"/>
                <a:gd name="connsiteY15" fmla="*/ 459255 h 587239"/>
                <a:gd name="connsiteX16" fmla="*/ 176398 w 705095"/>
                <a:gd name="connsiteY16" fmla="*/ 396072 h 587239"/>
                <a:gd name="connsiteX17" fmla="*/ 103389 w 705095"/>
                <a:gd name="connsiteY17" fmla="*/ 396072 h 587239"/>
                <a:gd name="connsiteX18" fmla="*/ 103389 w 705095"/>
                <a:gd name="connsiteY18" fmla="*/ 349867 h 587239"/>
                <a:gd name="connsiteX19" fmla="*/ 0 w 705095"/>
                <a:gd name="connsiteY19" fmla="*/ 349867 h 587239"/>
                <a:gd name="connsiteX20" fmla="*/ 0 w 705095"/>
                <a:gd name="connsiteY20" fmla="*/ 231657 h 587239"/>
                <a:gd name="connsiteX21" fmla="*/ 103389 w 705095"/>
                <a:gd name="connsiteY21" fmla="*/ 231657 h 587239"/>
                <a:gd name="connsiteX22" fmla="*/ 103389 w 705095"/>
                <a:gd name="connsiteY22" fmla="*/ 172552 h 587239"/>
                <a:gd name="connsiteX23" fmla="*/ 176398 w 705095"/>
                <a:gd name="connsiteY23" fmla="*/ 172552 h 587239"/>
                <a:gd name="connsiteX24" fmla="*/ 176398 w 705095"/>
                <a:gd name="connsiteY24" fmla="*/ 118210 h 587239"/>
                <a:gd name="connsiteX25" fmla="*/ 266800 w 705095"/>
                <a:gd name="connsiteY25" fmla="*/ 118210 h 587239"/>
                <a:gd name="connsiteX26" fmla="*/ 266800 w 705095"/>
                <a:gd name="connsiteY26" fmla="*/ 59105 h 587239"/>
                <a:gd name="connsiteX27" fmla="*/ 357202 w 705095"/>
                <a:gd name="connsiteY27" fmla="*/ 59105 h 5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5095" h="587239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pic>
        <p:nvPicPr>
          <p:cNvPr id="44" name="Picture Placeholder 43" descr="A picture containing text&#10;&#10;Description automatically generated">
            <a:extLst>
              <a:ext uri="{FF2B5EF4-FFF2-40B4-BE49-F238E27FC236}">
                <a16:creationId xmlns:a16="http://schemas.microsoft.com/office/drawing/2014/main" id="{168911C3-6D2B-78A9-7D08-933EE8C4B7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r="30526"/>
          <a:stretch>
            <a:fillRect/>
          </a:stretch>
        </p:blipFill>
        <p:spPr/>
      </p:pic>
      <p:pic>
        <p:nvPicPr>
          <p:cNvPr id="50" name="Picture Placeholder 4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96E2F08-2781-E094-34A6-EF98C29B6D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" b="1893"/>
          <a:stretch>
            <a:fillRect/>
          </a:stretch>
        </p:blipFill>
        <p:spPr/>
      </p:pic>
      <p:pic>
        <p:nvPicPr>
          <p:cNvPr id="58" name="Picture Placeholder 5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FDC3572-1410-645D-8FDD-BABE5F2A4F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4000"/>
          <a:stretch>
            <a:fillRect/>
          </a:stretch>
        </p:blipFill>
        <p:spPr/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04EC350-59F9-6A50-C77C-B5AEF4E2DA08}"/>
              </a:ext>
            </a:extLst>
          </p:cNvPr>
          <p:cNvSpPr/>
          <p:nvPr/>
        </p:nvSpPr>
        <p:spPr>
          <a:xfrm>
            <a:off x="4913659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E1721B-E145-551D-2F3C-8CBBBC7AC90A}"/>
              </a:ext>
            </a:extLst>
          </p:cNvPr>
          <p:cNvSpPr/>
          <p:nvPr/>
        </p:nvSpPr>
        <p:spPr>
          <a:xfrm>
            <a:off x="7424155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3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 animBg="1"/>
      <p:bldP spid="6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093804" y="2199952"/>
              <a:ext cx="1800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Minecraft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0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Lorem ipsum dolor sit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amet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consectetur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adipiscing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elit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sed do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eiusmod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tempor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incididunt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labore et dolore magna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aliqua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 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451303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Duis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irure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 in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reprehenderit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in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velit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esse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cillum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eu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fugiat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nulla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pariatur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604480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vero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accusamus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iusto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odio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dignissimos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ducimus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qui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blanditiis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praesentium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deleniti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atque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corrupti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quos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3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132209"/>
            <a:ext cx="661171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harum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quidem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rerum facilis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expedita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distinctio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 Nam libero tempore, cum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soluta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nobis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eligendi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optio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cumque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nihil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impedit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quo minus id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quod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maxime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24CF9F1-C439-B77C-1F0A-6E1E1FAA0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7" y="4989202"/>
            <a:ext cx="300634" cy="300634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C8805928-B9A3-C53D-D5F3-9B34E4A66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3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0C11BD3-BD30-E64B-A61D-46A493A8C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99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5095986" y="3136612"/>
            <a:ext cx="200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189</Words>
  <Application>Microsoft Office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Press Start 2P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GUSTAVO EDUARDO BASI DA CRUZ .</cp:lastModifiedBy>
  <cp:revision>5</cp:revision>
  <dcterms:created xsi:type="dcterms:W3CDTF">2022-07-28T05:35:24Z</dcterms:created>
  <dcterms:modified xsi:type="dcterms:W3CDTF">2024-05-21T01:28:58Z</dcterms:modified>
</cp:coreProperties>
</file>